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73" r:id="rId1"/>
  </p:sldMasterIdLst>
  <p:notesMasterIdLst>
    <p:notesMasterId r:id="rId5"/>
  </p:notesMasterIdLst>
  <p:handoutMasterIdLst>
    <p:handoutMasterId r:id="rId6"/>
  </p:handoutMasterIdLst>
  <p:sldIdLst>
    <p:sldId id="391" r:id="rId2"/>
    <p:sldId id="379" r:id="rId3"/>
    <p:sldId id="383" r:id="rId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rszular" initials="U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AED9"/>
    <a:srgbClr val="0E66B1"/>
    <a:srgbClr val="F36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86464" autoAdjust="0"/>
  </p:normalViewPr>
  <p:slideViewPr>
    <p:cSldViewPr snapToGrid="0" snapToObjects="1">
      <p:cViewPr varScale="1">
        <p:scale>
          <a:sx n="69" d="100"/>
          <a:sy n="69" d="100"/>
        </p:scale>
        <p:origin x="116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2E2CB806-6D3D-4D7C-9824-C19462D7CEF6}" type="datetimeFigureOut">
              <a:rPr lang="en-GB" smtClean="0"/>
              <a:t>30/11/2021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03B37701-C864-48D2-B489-DC74C16F9A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926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225EA99D-6446-43F0-8DEA-086FA32337C5}" type="datetimeFigureOut">
              <a:rPr lang="en-US" smtClean="0"/>
              <a:pPr/>
              <a:t>11/30/2021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C423E96D-7114-409C-BAB5-08D9A7F53C1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34C-9566-4120-9C7A-61F00A33D0E3}" type="datetimeFigureOut">
              <a:rPr lang="en-ZA" smtClean="0"/>
              <a:t>2021/11/30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7D3D-99BF-4DCE-B46C-3005E8FBE4B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22716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34C-9566-4120-9C7A-61F00A33D0E3}" type="datetimeFigureOut">
              <a:rPr lang="en-ZA" smtClean="0"/>
              <a:t>2021/11/30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7D3D-99BF-4DCE-B46C-3005E8FBE4B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7397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34C-9566-4120-9C7A-61F00A33D0E3}" type="datetimeFigureOut">
              <a:rPr lang="en-ZA" smtClean="0"/>
              <a:t>2021/11/30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7D3D-99BF-4DCE-B46C-3005E8FBE4B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600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91853" cy="11430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7886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34C-9566-4120-9C7A-61F00A33D0E3}" type="datetimeFigureOut">
              <a:rPr lang="en-ZA" smtClean="0"/>
              <a:t>2021/11/30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7D3D-99BF-4DCE-B46C-3005E8FBE4B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360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34C-9566-4120-9C7A-61F00A33D0E3}" type="datetimeFigureOut">
              <a:rPr lang="en-ZA" smtClean="0"/>
              <a:t>2021/11/30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7D3D-99BF-4DCE-B46C-3005E8FBE4B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7536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34C-9566-4120-9C7A-61F00A33D0E3}" type="datetimeFigureOut">
              <a:rPr lang="en-ZA" smtClean="0"/>
              <a:t>2021/11/30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7D3D-99BF-4DCE-B46C-3005E8FBE4B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89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34C-9566-4120-9C7A-61F00A33D0E3}" type="datetimeFigureOut">
              <a:rPr lang="en-ZA" smtClean="0"/>
              <a:t>2021/11/30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7D3D-99BF-4DCE-B46C-3005E8FBE4B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987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34C-9566-4120-9C7A-61F00A33D0E3}" type="datetimeFigureOut">
              <a:rPr lang="en-ZA" smtClean="0"/>
              <a:t>2021/11/30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7D3D-99BF-4DCE-B46C-3005E8FBE4B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8437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34C-9566-4120-9C7A-61F00A33D0E3}" type="datetimeFigureOut">
              <a:rPr lang="en-ZA" smtClean="0"/>
              <a:t>2021/11/30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7D3D-99BF-4DCE-B46C-3005E8FBE4B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4751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34C-9566-4120-9C7A-61F00A33D0E3}" type="datetimeFigureOut">
              <a:rPr lang="en-ZA" smtClean="0"/>
              <a:t>2021/11/30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C7D3D-99BF-4DCE-B46C-3005E8FBE4B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849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B34C-9566-4120-9C7A-61F00A33D0E3}" type="datetimeFigureOut">
              <a:rPr lang="en-ZA" smtClean="0"/>
              <a:t>2021/11/30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C7D3D-99BF-4DCE-B46C-3005E8FBE4B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985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C517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rgbClr val="0C517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rgbClr val="0C517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0C517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rgbClr val="0C517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rgbClr val="0C517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fsa.co.z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0" y="4005064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Presentation to the Committee of Heads of </a:t>
            </a:r>
            <a:br>
              <a:rPr kumimoji="0" lang="en-ZA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ZA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Organisations of Research and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 ay 2015</a:t>
            </a:r>
            <a:endParaRPr kumimoji="0" lang="en-ZA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636" y="5113060"/>
            <a:ext cx="6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ZA" sz="2800" dirty="0" smtClean="0">
              <a:solidFill>
                <a:srgbClr val="0C517C"/>
              </a:solidFill>
              <a:latin typeface="Calibri"/>
            </a:endParaRPr>
          </a:p>
          <a:p>
            <a:pPr lvl="0" algn="ctr" defTabSz="914400">
              <a:defRPr/>
            </a:pPr>
            <a:r>
              <a:rPr lang="en-ZA" sz="2800" dirty="0" smtClean="0">
                <a:solidFill>
                  <a:srgbClr val="0C517C"/>
                </a:solidFill>
                <a:hlinkClick r:id="rId4"/>
              </a:rPr>
              <a:t>http://sfsa.co.za</a:t>
            </a:r>
            <a:endParaRPr lang="en-ZA" sz="2800" dirty="0" smtClean="0">
              <a:solidFill>
                <a:srgbClr val="0C517C"/>
              </a:solidFill>
            </a:endParaRPr>
          </a:p>
          <a:p>
            <a:pPr lvl="0" algn="ctr" defTabSz="914400">
              <a:defRPr/>
            </a:pPr>
            <a:endParaRPr kumimoji="0" lang="en-ZA" sz="2800" b="0" i="0" u="none" strike="noStrike" kern="1200" cap="none" spc="0" normalizeH="0" baseline="0" noProof="0" dirty="0" smtClean="0">
              <a:ln>
                <a:noFill/>
              </a:ln>
              <a:solidFill>
                <a:srgbClr val="0C517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53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Science Forum 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South Africa 2021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0" y="1600200"/>
            <a:ext cx="3106688" cy="4997152"/>
          </a:xfrm>
        </p:spPr>
        <p:txBody>
          <a:bodyPr>
            <a:normAutofit/>
          </a:bodyPr>
          <a:lstStyle/>
          <a:p>
            <a:pPr lvl="1"/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sz="2400" dirty="0">
              <a:solidFill>
                <a:srgbClr val="0070C0"/>
              </a:solidFill>
            </a:endParaRPr>
          </a:p>
          <a:p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93105"/>
            <a:ext cx="4007688" cy="2134734"/>
          </a:xfrm>
        </p:spPr>
        <p:txBody>
          <a:bodyPr>
            <a:normAutofit/>
          </a:bodyPr>
          <a:lstStyle/>
          <a:p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27839"/>
            <a:ext cx="8291264" cy="3960440"/>
          </a:xfrm>
        </p:spPr>
        <p:txBody>
          <a:bodyPr>
            <a:normAutofit/>
          </a:bodyPr>
          <a:lstStyle/>
          <a:p>
            <a:endParaRPr lang="en-GB" sz="2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4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25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Science Forum  South Africa 2021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Studio1</dc:creator>
  <cp:lastModifiedBy>Daan du Toit</cp:lastModifiedBy>
  <cp:revision>753</cp:revision>
  <cp:lastPrinted>2021-10-07T10:13:43Z</cp:lastPrinted>
  <dcterms:created xsi:type="dcterms:W3CDTF">2013-08-05T09:24:50Z</dcterms:created>
  <dcterms:modified xsi:type="dcterms:W3CDTF">2021-11-30T08:24:02Z</dcterms:modified>
</cp:coreProperties>
</file>